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1353" r:id="rId2"/>
    <p:sldId id="1356" r:id="rId3"/>
    <p:sldId id="1357" r:id="rId4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64" autoAdjust="0"/>
    <p:restoredTop sz="98566" autoAdjust="0"/>
  </p:normalViewPr>
  <p:slideViewPr>
    <p:cSldViewPr showGuides="1">
      <p:cViewPr>
        <p:scale>
          <a:sx n="90" d="100"/>
          <a:sy n="90" d="100"/>
        </p:scale>
        <p:origin x="-2292" y="-11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814390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на 2026 год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44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Виды групп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2026 г.</a:t>
                      </a:r>
                      <a:endParaRPr lang="ru-RU" sz="1100" b="1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4187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4510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 том числе:</a:t>
                      </a:r>
                      <a:endParaRPr lang="ru-RU" sz="1100" b="1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5575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5470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5079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5086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5086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</a:t>
            </a:r>
            <a:r>
              <a:rPr lang="ru-RU" sz="1600" b="1" dirty="0" smtClean="0">
                <a:solidFill>
                  <a:schemeClr val="tx2"/>
                </a:solidFill>
              </a:rPr>
              <a:t>2026 </a:t>
            </a:r>
            <a:r>
              <a:rPr lang="ru-RU" sz="1600" b="1" dirty="0" smtClean="0">
                <a:solidFill>
                  <a:schemeClr val="tx2"/>
                </a:solidFill>
              </a:rPr>
              <a:t>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3"/>
          <a:ext cx="8358246" cy="4066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4980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87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2025г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2026г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2025г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2026г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/>
                    </a:p>
                  </a:txBody>
                  <a:tcPr/>
                </a:tc>
              </a:tr>
              <a:tr h="528704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49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4187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4510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5196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5575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5470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379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372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5079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5086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346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346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99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89,90,91,92,95,96,97,98,99,100)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4187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4510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285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307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</a:t>
            </a:r>
            <a:r>
              <a:rPr lang="ru-RU" sz="1600" b="1" dirty="0" smtClean="0">
                <a:solidFill>
                  <a:schemeClr val="tx2"/>
                </a:solidFill>
              </a:rPr>
              <a:t>2026 </a:t>
            </a:r>
            <a:r>
              <a:rPr lang="ru-RU" sz="1600" b="1" dirty="0" smtClean="0">
                <a:solidFill>
                  <a:schemeClr val="tx2"/>
                </a:solidFill>
              </a:rPr>
              <a:t>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76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3247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2025г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2026г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2025г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2026г</a:t>
                      </a:r>
                      <a:r>
                        <a:rPr lang="ru-RU" sz="1000" dirty="0" smtClean="0"/>
                        <a:t>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С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00" dirty="0" smtClean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15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3902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4187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4203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4510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    (Камский,)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3664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3931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4033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4327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267</a:t>
                      </a:r>
                      <a:endParaRPr lang="ru-RU" sz="1000" b="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294</a:t>
                      </a:r>
                      <a:endParaRPr lang="ru-RU" sz="1000" b="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(Болгары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Нижняя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Борок)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i="1" dirty="0"/>
                        <a:t>3688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3957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4042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4337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295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420</Words>
  <Application>WPS Presentation</Application>
  <PresentationFormat>Экран (16:9)</PresentationFormat>
  <Paragraphs>124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rod_1</cp:lastModifiedBy>
  <cp:revision>1117</cp:revision>
  <dcterms:created xsi:type="dcterms:W3CDTF">2012-06-27T12:08:00Z</dcterms:created>
  <dcterms:modified xsi:type="dcterms:W3CDTF">2025-11-26T06:02:29Z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8C04B28BD436435E9F11A2508281F700_12</vt:lpwstr>
  </property>
  <property fmtid="{D5CDD505-2E9C-101B-9397-08002B2CF9AE}" pid="3" name="KSOProductBuildVer">
    <vt:lpwstr>1049-12.2.0.18911</vt:lpwstr>
  </property>
</Properties>
</file>